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</p:sldIdLst>
  <p:sldSz cx="9144000" cy="6858000" type="screen4x3"/>
  <p:notesSz cx="9144000" cy="6858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howGuides="1" snapToGrid="0">
      <p:cViewPr varScale="1">
        <p:scale>
          <a:sx n="150" d="100"/>
          <a:sy n="150" d="100"/>
        </p:scale>
        <p:origin x="1962" y="-936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 /><Relationship Id="rId6" Type="http://schemas.openxmlformats.org/officeDocument/2006/relationships/tableStyles" Target="tableStyles.xml" /><Relationship Id="rId7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395288" y="0"/>
            <a:ext cx="2467371" cy="6489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3212429" y="1122363"/>
            <a:ext cx="5017168" cy="2387600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rgbClr val="A9465B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3212429" y="3602038"/>
            <a:ext cx="5017168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1_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7778416" y="5547040"/>
            <a:ext cx="1365584" cy="131096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389941" y="389379"/>
            <a:ext cx="1354322" cy="6677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945428" y="424702"/>
            <a:ext cx="6809300" cy="844243"/>
          </a:xfrm>
        </p:spPr>
        <p:txBody>
          <a:bodyPr anchor="t">
            <a:normAutofit/>
          </a:bodyPr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1_Заголовок и объект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7778416" y="5547040"/>
            <a:ext cx="1365584" cy="131096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389941" y="389379"/>
            <a:ext cx="1354322" cy="6677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945039" y="424702"/>
            <a:ext cx="6803673" cy="1325563"/>
          </a:xfrm>
        </p:spPr>
        <p:txBody>
          <a:bodyPr anchor="t">
            <a:normAutofit/>
          </a:bodyPr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02661" y="1825624"/>
            <a:ext cx="8353425" cy="4667249"/>
          </a:xfrm>
        </p:spPr>
        <p:txBody>
          <a:bodyPr/>
          <a:lstStyle>
            <a:lvl1pPr>
              <a:buClr>
                <a:srgbClr val="A9465B"/>
              </a:buClr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buClr>
                <a:srgbClr val="A9465B"/>
              </a:buCl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Clr>
                <a:srgbClr val="A9465B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Clr>
                <a:srgbClr val="A9465B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Clr>
                <a:srgbClr val="A9465B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1_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7778416" y="5547040"/>
            <a:ext cx="1365584" cy="131096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389941" y="389379"/>
            <a:ext cx="1354322" cy="6677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954161" y="426834"/>
            <a:ext cx="6794552" cy="1325563"/>
          </a:xfrm>
        </p:spPr>
        <p:txBody>
          <a:bodyPr anchor="t">
            <a:normAutofit/>
          </a:bodyPr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395288" y="1825625"/>
            <a:ext cx="4119562" cy="4351338"/>
          </a:xfrm>
        </p:spPr>
        <p:txBody>
          <a:bodyPr/>
          <a:lstStyle>
            <a:lvl1pPr>
              <a:buClr>
                <a:srgbClr val="A9465B"/>
              </a:buClr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buClr>
                <a:srgbClr val="A9465B"/>
              </a:buCl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Clr>
                <a:srgbClr val="A9465B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Clr>
                <a:srgbClr val="A9465B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Clr>
                <a:srgbClr val="A9465B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29149" y="1825625"/>
            <a:ext cx="4119563" cy="4351338"/>
          </a:xfrm>
        </p:spPr>
        <p:txBody>
          <a:bodyPr/>
          <a:lstStyle>
            <a:lvl1pPr>
              <a:buClr>
                <a:srgbClr val="A9465B"/>
              </a:buClr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buClr>
                <a:srgbClr val="A9465B"/>
              </a:buCl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Clr>
                <a:srgbClr val="A9465B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Clr>
                <a:srgbClr val="A9465B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Clr>
                <a:srgbClr val="A9465B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1_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7778416" y="5547040"/>
            <a:ext cx="1365584" cy="131096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389941" y="389379"/>
            <a:ext cx="1354322" cy="6677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946787" y="427418"/>
            <a:ext cx="6801926" cy="1325563"/>
          </a:xfrm>
        </p:spPr>
        <p:txBody>
          <a:bodyPr anchor="t">
            <a:normAutofit/>
          </a:bodyPr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95288" y="1681163"/>
            <a:ext cx="4102894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>
                <a:solidFill>
                  <a:srgbClr val="A9465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395288" y="2505074"/>
            <a:ext cx="4102894" cy="3684588"/>
          </a:xfrm>
        </p:spPr>
        <p:txBody>
          <a:bodyPr/>
          <a:lstStyle>
            <a:lvl1pPr>
              <a:buClr>
                <a:srgbClr val="A9465B"/>
              </a:buCl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buClr>
                <a:srgbClr val="A9465B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Clr>
                <a:srgbClr val="A9465B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Clr>
                <a:srgbClr val="A9465B"/>
              </a:buCl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Clr>
                <a:srgbClr val="A9465B"/>
              </a:buCl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629150" y="1681163"/>
            <a:ext cx="4119563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>
                <a:solidFill>
                  <a:srgbClr val="A9465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29150" y="2505074"/>
            <a:ext cx="4119563" cy="3684588"/>
          </a:xfrm>
        </p:spPr>
        <p:txBody>
          <a:bodyPr/>
          <a:lstStyle>
            <a:lvl1pPr>
              <a:buClr>
                <a:srgbClr val="A9465B"/>
              </a:buCl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buClr>
                <a:srgbClr val="A9465B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Clr>
                <a:srgbClr val="A9465B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Clr>
                <a:srgbClr val="A9465B"/>
              </a:buCl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Clr>
                <a:srgbClr val="A9465B"/>
              </a:buCl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1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7778416" y="5547040"/>
            <a:ext cx="1365584" cy="131096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389941" y="389379"/>
            <a:ext cx="1354322" cy="66777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Clr>
          <a:srgbClr val="A9465B"/>
        </a:buClr>
        <a:buFont typeface="Arial"/>
        <a:buChar char="•"/>
        <a:defRPr sz="28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Clr>
          <a:srgbClr val="A9465B"/>
        </a:buClr>
        <a:buFont typeface="Arial"/>
        <a:buChar char="•"/>
        <a:defRPr sz="24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Clr>
          <a:srgbClr val="A9465B"/>
        </a:buClr>
        <a:buFont typeface="Arial"/>
        <a:buChar char="•"/>
        <a:defRPr sz="20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Clr>
          <a:srgbClr val="A9465B"/>
        </a:buClr>
        <a:buFont typeface="Arial"/>
        <a:buChar char="•"/>
        <a:defRPr sz="18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Clr>
          <a:srgbClr val="A9465B"/>
        </a:buClr>
        <a:buFont typeface="Arial"/>
        <a:buChar char="•"/>
        <a:defRPr sz="18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-251242" y="4057992"/>
            <a:ext cx="2395182" cy="3903836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TextBox 3"/>
          <p:cNvSpPr txBox="1"/>
          <p:nvPr/>
        </p:nvSpPr>
        <p:spPr bwMode="auto">
          <a:xfrm>
            <a:off x="1939412" y="5111071"/>
            <a:ext cx="19467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>
                <a:solidFill>
                  <a:schemeClr val="tx1">
                    <a:lumMod val="65000"/>
                    <a:lumOff val="35000"/>
                  </a:schemeClr>
                </a:solidFill>
              </a:rPr>
              <a:t>Элемент оформления, если необходимо добавить что-то на фон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Liberation Sans"/>
        <a:cs typeface="Liberation Sans"/>
      </a:majorFont>
      <a:minorFont>
        <a:latin typeface="Calibri"/>
        <a:ea typeface="Liberation Sans"/>
        <a:cs typeface="Liberation Sans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r7-office/2025.3.2.1000</Application>
  <DocSecurity>0</DocSecurity>
  <PresentationFormat>Экран (4:3)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IT</dc:creator>
  <cp:keywords/>
  <dc:description/>
  <dc:identifier/>
  <dc:language/>
  <cp:lastModifiedBy>Алина Герасименко</cp:lastModifiedBy>
  <cp:revision>9</cp:revision>
  <dcterms:created xsi:type="dcterms:W3CDTF">2025-03-07T14:28:59Z</dcterms:created>
  <dcterms:modified xsi:type="dcterms:W3CDTF">2026-04-06T15:13:50Z</dcterms:modified>
  <cp:category/>
  <cp:contentStatus/>
  <cp:version/>
</cp:coreProperties>
</file>