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465B"/>
    <a:srgbClr val="D35E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576" y="-12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0C15BD8-7A8F-4B5A-0BD7-F7B28798F5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16" y="0"/>
            <a:ext cx="2685489" cy="656113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66D3-B1A1-D0CB-E70B-DC13291FC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8110" y="836613"/>
            <a:ext cx="8435903" cy="2592387"/>
          </a:xfrm>
        </p:spPr>
        <p:txBody>
          <a:bodyPr anchor="b">
            <a:normAutofit/>
          </a:bodyPr>
          <a:lstStyle>
            <a:lvl1pPr algn="l">
              <a:defRPr sz="4400" b="1">
                <a:solidFill>
                  <a:srgbClr val="A9465B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7365C46-DB04-645B-01FA-B9F5A6581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8110" y="3602038"/>
            <a:ext cx="8435904" cy="2959100"/>
          </a:xfrm>
        </p:spPr>
        <p:txBody>
          <a:bodyPr anchor="t"/>
          <a:lstStyle>
            <a:lvl1pPr marL="0" indent="0" algn="l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02743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 userDrawn="1">
          <p15:clr>
            <a:srgbClr val="FBAE40"/>
          </p15:clr>
        </p15:guide>
        <p15:guide id="2" pos="257" userDrawn="1">
          <p15:clr>
            <a:srgbClr val="FBAE40"/>
          </p15:clr>
        </p15:guide>
        <p15:guide id="3" pos="7423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806F29D-2B77-0593-2207-7843E2E2B5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72" y="296863"/>
            <a:ext cx="1541955" cy="76029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6E3C8C6-93B2-4A95-9BA5-FB92FAE32D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8299" y="5424299"/>
            <a:ext cx="1433701" cy="143370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731E43-63BB-186F-4C3D-BF3DD2777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2441" y="353093"/>
            <a:ext cx="9617587" cy="1325563"/>
          </a:xfrm>
        </p:spPr>
        <p:txBody>
          <a:bodyPr anchor="t">
            <a:normAutofit/>
          </a:bodyPr>
          <a:lstStyle>
            <a:lvl1pPr>
              <a:defRPr sz="2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3363171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" userDrawn="1">
          <p15:clr>
            <a:srgbClr val="FBAE40"/>
          </p15:clr>
        </p15:guide>
        <p15:guide id="2" pos="257" userDrawn="1">
          <p15:clr>
            <a:srgbClr val="FBAE40"/>
          </p15:clr>
        </p15:guide>
        <p15:guide id="3" pos="7423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  <p15:guide id="5" orient="horz" pos="436" userDrawn="1">
          <p15:clr>
            <a:srgbClr val="FBAE40"/>
          </p15:clr>
        </p15:guide>
        <p15:guide id="6" pos="143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2A03115-CB47-CE12-9C83-AB119AF111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72" y="296863"/>
            <a:ext cx="1541955" cy="76029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10A300D-8613-4788-0985-6C5B3F46670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8299" y="5424299"/>
            <a:ext cx="1433701" cy="143370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93AE670-F092-0961-6C41-9D2D439CBB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8299" y="5425818"/>
            <a:ext cx="1433701" cy="1432182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FA20C5-321F-DE90-C014-6009EBCFC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0582" y="347077"/>
            <a:ext cx="9598188" cy="1325563"/>
          </a:xfrm>
        </p:spPr>
        <p:txBody>
          <a:bodyPr anchor="t">
            <a:normAutofit/>
          </a:bodyPr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2901715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1436" userDrawn="1">
          <p15:clr>
            <a:srgbClr val="FBAE40"/>
          </p15:clr>
        </p15:guide>
        <p15:guide id="3" pos="257" userDrawn="1">
          <p15:clr>
            <a:srgbClr val="FBAE40"/>
          </p15:clr>
        </p15:guide>
        <p15:guide id="4" pos="7423" userDrawn="1">
          <p15:clr>
            <a:srgbClr val="FBAE40"/>
          </p15:clr>
        </p15:guide>
        <p15:guide id="5" orient="horz" pos="413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8AFA684-9D50-71AF-E064-76348B1DBC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72" y="296863"/>
            <a:ext cx="1541955" cy="76029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AF1FBA9-A390-888D-C6B8-7FFD6BB198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8299" y="5424299"/>
            <a:ext cx="1433701" cy="143370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C31A7B-766B-927C-281E-3583B562A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457" y="353093"/>
            <a:ext cx="9610556" cy="1325563"/>
          </a:xfrm>
        </p:spPr>
        <p:txBody>
          <a:bodyPr anchor="t">
            <a:normAutofit/>
          </a:bodyPr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28291B-150F-CED8-0899-73F9BDA7EB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3229" y="1825625"/>
            <a:ext cx="5606571" cy="4351338"/>
          </a:xfrm>
        </p:spPr>
        <p:txBody>
          <a:bodyPr/>
          <a:lstStyle>
            <a:lvl1pPr>
              <a:buClr>
                <a:srgbClr val="A9465B"/>
              </a:buCl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A9465B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A9465B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4E87F7A-6516-7A9D-FE71-8A8DB4BD5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11813" cy="4351338"/>
          </a:xfrm>
        </p:spPr>
        <p:txBody>
          <a:bodyPr/>
          <a:lstStyle>
            <a:lvl1pPr>
              <a:buClr>
                <a:srgbClr val="A9465B"/>
              </a:buCl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A9465B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A9465B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48693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33" userDrawn="1">
          <p15:clr>
            <a:srgbClr val="FBAE40"/>
          </p15:clr>
        </p15:guide>
        <p15:guide id="2" pos="257" userDrawn="1">
          <p15:clr>
            <a:srgbClr val="FBAE40"/>
          </p15:clr>
        </p15:guide>
        <p15:guide id="3" pos="7423" userDrawn="1">
          <p15:clr>
            <a:srgbClr val="FBAE40"/>
          </p15:clr>
        </p15:guide>
        <p15:guide id="4" pos="1436" userDrawn="1">
          <p15:clr>
            <a:srgbClr val="FBAE40"/>
          </p15:clr>
        </p15:guide>
        <p15:guide id="5" orient="horz" pos="43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84BB57C-65D6-A5C1-233C-8072B7F2C4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72" y="296863"/>
            <a:ext cx="1541955" cy="76029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38ACECA-63E4-8045-1A3D-D06EE560BF2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8299" y="5424299"/>
            <a:ext cx="1433701" cy="143370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E73E4D-6815-5AD7-6696-449E6F011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459" y="353093"/>
            <a:ext cx="9605312" cy="1325563"/>
          </a:xfrm>
        </p:spPr>
        <p:txBody>
          <a:bodyPr anchor="t">
            <a:normAutofit/>
          </a:bodyPr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376541-FDDF-FF09-3408-9EC70B928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3230" y="1681163"/>
            <a:ext cx="5584346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A9465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8A4CD0-6BE6-F0D7-247C-80BA3498C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3230" y="2505075"/>
            <a:ext cx="5584346" cy="3684588"/>
          </a:xfrm>
        </p:spPr>
        <p:txBody>
          <a:bodyPr/>
          <a:lstStyle>
            <a:lvl1pPr>
              <a:buClr>
                <a:srgbClr val="A9465B"/>
              </a:buCl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A9465B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A9465B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E8DB37-DCFB-96EA-CF5D-86C5FBDEB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611813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A9465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1E72A7C-1F36-B68C-6D9D-3C8EC597A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11813" cy="3684588"/>
          </a:xfrm>
        </p:spPr>
        <p:txBody>
          <a:bodyPr/>
          <a:lstStyle>
            <a:lvl1pPr>
              <a:buClr>
                <a:srgbClr val="A9465B"/>
              </a:buCl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A9465B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A9465B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A9465B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13620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257" userDrawn="1">
          <p15:clr>
            <a:srgbClr val="FBAE40"/>
          </p15:clr>
        </p15:guide>
        <p15:guide id="3" pos="7423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  <p15:guide id="5" pos="143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олько 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8AFB9D-4AEA-7EB6-765E-8FEEA0F1DA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72" y="296863"/>
            <a:ext cx="1541955" cy="76029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1D51233-7A3B-D5CA-5497-FFB7FBC861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8299" y="5424299"/>
            <a:ext cx="1433701" cy="1433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7076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" userDrawn="1">
          <p15:clr>
            <a:srgbClr val="FBAE40"/>
          </p15:clr>
        </p15:guide>
        <p15:guide id="2" pos="257" userDrawn="1">
          <p15:clr>
            <a:srgbClr val="FBAE40"/>
          </p15:clr>
        </p15:guide>
        <p15:guide id="3" pos="7423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  <p15:guide id="5" orient="horz" pos="436" userDrawn="1">
          <p15:clr>
            <a:srgbClr val="FBAE40"/>
          </p15:clr>
        </p15:guide>
        <p15:guide id="6" pos="14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644EEE-2C11-57CC-87B7-D71D774A9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BBF6F5-AA4F-1ABD-499D-78FA35606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5187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9465B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9465B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9465B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9465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9465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7560B-EC28-FD88-8BC4-3A57040682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756F18-6E80-F3D2-11BC-371E28ED52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904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2C84043-ED26-CC32-60B0-3B32B57079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7543" y="3718273"/>
            <a:ext cx="2780066" cy="4531148"/>
          </a:xfrm>
          <a:prstGeom prst="rect">
            <a:avLst/>
          </a:prstGeom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C240835-DB6B-B360-5FA4-BCB39CD15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185FB4-9E53-AB28-4739-9E7BE5C0FD41}"/>
              </a:ext>
            </a:extLst>
          </p:cNvPr>
          <p:cNvSpPr txBox="1"/>
          <p:nvPr/>
        </p:nvSpPr>
        <p:spPr>
          <a:xfrm>
            <a:off x="1913206" y="5022580"/>
            <a:ext cx="21171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Элемент оформления, если необходимо добавить что-то на фон</a:t>
            </a:r>
          </a:p>
        </p:txBody>
      </p:sp>
    </p:spTree>
    <p:extLst>
      <p:ext uri="{BB962C8B-B14F-4D97-AF65-F5344CB8AC3E}">
        <p14:creationId xmlns:p14="http://schemas.microsoft.com/office/powerpoint/2010/main" val="11641151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9</Words>
  <Application>Microsoft Office PowerPoint</Application>
  <PresentationFormat>Широкоэкранный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Candara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</dc:creator>
  <cp:lastModifiedBy>IT</cp:lastModifiedBy>
  <cp:revision>13</cp:revision>
  <dcterms:created xsi:type="dcterms:W3CDTF">2025-03-06T15:43:42Z</dcterms:created>
  <dcterms:modified xsi:type="dcterms:W3CDTF">2026-04-06T13:45:44Z</dcterms:modified>
</cp:coreProperties>
</file>