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4B62"/>
    <a:srgbClr val="B3C046"/>
    <a:srgbClr val="7BBF7A"/>
    <a:srgbClr val="ED6A53"/>
    <a:srgbClr val="F0836A"/>
    <a:srgbClr val="E7A97F"/>
    <a:srgbClr val="448AC9"/>
    <a:srgbClr val="739FD5"/>
    <a:srgbClr val="F36B1C"/>
    <a:srgbClr val="F76F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196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D1535C4-0922-C602-65D2-525113BFEE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0"/>
            <a:ext cx="2466343" cy="6489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8526" y="692150"/>
            <a:ext cx="5500187" cy="197284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800" b="1">
                <a:solidFill>
                  <a:srgbClr val="D64B62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66573" y="2845467"/>
            <a:ext cx="5482140" cy="238225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76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109" userDrawn="1">
          <p15:clr>
            <a:srgbClr val="FBAE40"/>
          </p15:clr>
        </p15:guide>
        <p15:guide id="3" pos="657" userDrawn="1">
          <p15:clr>
            <a:srgbClr val="FBAE40"/>
          </p15:clr>
        </p15:guide>
        <p15:guide id="4" orient="horz" pos="157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795" y="407882"/>
            <a:ext cx="5650404" cy="84424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="1">
                <a:solidFill>
                  <a:srgbClr val="D64B62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AB7215A-995B-F8BF-F232-1062C88F44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373621"/>
            <a:ext cx="1595938" cy="67003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F8D2B3A-0C2D-93E3-6A25-DD3BC5A4FF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650" y="5678740"/>
            <a:ext cx="1852999" cy="81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2318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AF562D-9AD6-6C5C-A7B2-8C70278FCC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650" y="5678740"/>
            <a:ext cx="1852999" cy="8109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779" y="408324"/>
            <a:ext cx="655430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="1">
                <a:solidFill>
                  <a:srgbClr val="D64B62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661" y="1825624"/>
            <a:ext cx="8353425" cy="4667249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544439F-735E-9FAB-D9C0-A1E5B38F8C8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373621"/>
            <a:ext cx="1595938" cy="67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4607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602AD43-9697-BA6F-2BD1-AA3F8AD5DD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650" y="5678740"/>
            <a:ext cx="1852999" cy="810959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4D348C9-707C-4E4F-3893-A8B715D4F8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373621"/>
            <a:ext cx="1595938" cy="670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1779" y="399455"/>
            <a:ext cx="6546934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="1">
                <a:solidFill>
                  <a:srgbClr val="D64B62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825625"/>
            <a:ext cx="4119562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49" y="1825625"/>
            <a:ext cx="4119563" cy="435133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530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369E0BA-1E6F-721A-1A8D-BA6B7DFC6D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650" y="5678740"/>
            <a:ext cx="1852999" cy="810959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4119563" cy="368458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795" y="400988"/>
            <a:ext cx="6540918" cy="123530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400" b="1">
                <a:solidFill>
                  <a:srgbClr val="D64B62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8" y="1681163"/>
            <a:ext cx="4102894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1">
                <a:solidFill>
                  <a:srgbClr val="D64B6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288" y="2505075"/>
            <a:ext cx="4102894" cy="3684588"/>
          </a:xfrm>
          <a:prstGeom prst="rect">
            <a:avLst/>
          </a:prstGeom>
        </p:spPr>
        <p:txBody>
          <a:bodyPr/>
          <a:lstStyle>
            <a:lvl1pPr>
              <a:buClr>
                <a:srgbClr val="B3C046"/>
              </a:buCl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buClr>
                <a:srgbClr val="B3C046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buClr>
                <a:srgbClr val="B3C046"/>
              </a:buCl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rgbClr val="B3C046"/>
              </a:buCl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buClr>
                <a:srgbClr val="B3C046"/>
              </a:buClr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4119563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200" b="1">
                <a:solidFill>
                  <a:srgbClr val="D64B6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6B96D38-FE32-07CF-8856-B5D646F317B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373621"/>
            <a:ext cx="1595938" cy="670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24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249" userDrawn="1">
          <p15:clr>
            <a:srgbClr val="FBAE40"/>
          </p15:clr>
        </p15:guide>
        <p15:guide id="3" pos="551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9BA0529-7643-5E5A-20EC-78F2300009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373621"/>
            <a:ext cx="1595938" cy="67003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AFCF4E0-DD55-A7E3-93BE-2603BD17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650" y="5678740"/>
            <a:ext cx="1852999" cy="810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102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937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2" r:id="rId3"/>
    <p:sldLayoutId id="2147483664" r:id="rId4"/>
    <p:sldLayoutId id="2147483665" r:id="rId5"/>
    <p:sldLayoutId id="214748366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6D89B8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D89B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D89B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D89B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D89B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88" userDrawn="1">
          <p15:clr>
            <a:srgbClr val="F26B43"/>
          </p15:clr>
        </p15:guide>
        <p15:guide id="2" pos="249" userDrawn="1">
          <p15:clr>
            <a:srgbClr val="F26B43"/>
          </p15:clr>
        </p15:guide>
        <p15:guide id="3" pos="5511" userDrawn="1">
          <p15:clr>
            <a:srgbClr val="F26B43"/>
          </p15:clr>
        </p15:guide>
        <p15:guide id="4" pos="1247" userDrawn="1">
          <p15:clr>
            <a:srgbClr val="F26B43"/>
          </p15:clr>
        </p15:guide>
        <p15:guide id="5" pos="1451" userDrawn="1">
          <p15:clr>
            <a:srgbClr val="F26B43"/>
          </p15:clr>
        </p15:guide>
        <p15:guide id="6" orient="horz" pos="4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96A807-8F9D-D6AE-BA39-8B6BBE24DB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CDAE0F-4A41-2300-5615-39D736FA7D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75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F9195-499D-85EF-5D84-8D514CFA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7271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217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Arial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</dc:creator>
  <cp:lastModifiedBy>IT</cp:lastModifiedBy>
  <cp:revision>21</cp:revision>
  <dcterms:created xsi:type="dcterms:W3CDTF">2025-03-07T14:28:59Z</dcterms:created>
  <dcterms:modified xsi:type="dcterms:W3CDTF">2026-04-20T12:24:25Z</dcterms:modified>
</cp:coreProperties>
</file>