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5067"/>
    <a:srgbClr val="B3C046"/>
    <a:srgbClr val="FFFFFF"/>
    <a:srgbClr val="ED6A53"/>
    <a:srgbClr val="7BBF7A"/>
    <a:srgbClr val="739FD5"/>
    <a:srgbClr val="E7A97F"/>
    <a:srgbClr val="F26B1C"/>
    <a:srgbClr val="6D89B8"/>
    <a:srgbClr val="D35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46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1926104-92F2-2C9D-2169-65277DC64B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0"/>
            <a:ext cx="2691593" cy="656113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66D3-B1A1-D0CB-E70B-DC13291FC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3379" y="549275"/>
            <a:ext cx="8210634" cy="21397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>
                <a:solidFill>
                  <a:srgbClr val="D75067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7365C46-DB04-645B-01FA-B9F5A6581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3378" y="2893595"/>
            <a:ext cx="8210635" cy="366754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02743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70" userDrawn="1">
          <p15:clr>
            <a:srgbClr val="FBAE40"/>
          </p15:clr>
        </p15:guide>
        <p15:guide id="2" pos="257" userDrawn="1">
          <p15:clr>
            <a:srgbClr val="FBAE40"/>
          </p15:clr>
        </p15:guide>
        <p15:guide id="3" pos="7423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C14138C-F69A-4247-73B1-DC56B89B12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180" y="5456658"/>
            <a:ext cx="2026402" cy="110448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731E43-63BB-186F-4C3D-BF3DD2777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584" y="406312"/>
            <a:ext cx="9281819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600" b="1">
                <a:solidFill>
                  <a:srgbClr val="D75067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F2D6294-D6D5-D621-652C-8D36E3C6550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7" y="302879"/>
            <a:ext cx="1872116" cy="78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06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" userDrawn="1">
          <p15:clr>
            <a:srgbClr val="FBAE40"/>
          </p15:clr>
        </p15:guide>
        <p15:guide id="2" pos="257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0F6D2DF-9E34-9616-1B0A-BD3A094EE2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180" y="5456658"/>
            <a:ext cx="2026402" cy="110448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090F045-C487-8432-CDD6-741F215AE3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7" y="302879"/>
            <a:ext cx="1872116" cy="78597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A20C5-321F-DE90-C014-6009EBCFC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585" y="413345"/>
            <a:ext cx="9264170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600" b="1">
                <a:solidFill>
                  <a:srgbClr val="D75067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C19D12-85F9-C526-9101-F660E90F7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229" y="1825624"/>
            <a:ext cx="11365541" cy="4730555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479267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7" userDrawn="1">
          <p15:clr>
            <a:srgbClr val="FBAE40"/>
          </p15:clr>
        </p15:guide>
        <p15:guide id="5" orient="horz" pos="413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6822F73-46AE-A8C3-9455-CB3F61C152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180" y="5456658"/>
            <a:ext cx="2026402" cy="110448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0BB881-ACFB-6FFD-FA80-6E2A03B097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7" y="302879"/>
            <a:ext cx="1872116" cy="78597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C31A7B-766B-927C-281E-3583B562A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2568" y="412327"/>
            <a:ext cx="9281445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600" b="1">
                <a:solidFill>
                  <a:srgbClr val="D75067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28291B-150F-CED8-0899-73F9BDA7EB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3229" y="1825625"/>
            <a:ext cx="5606571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4E87F7A-6516-7A9D-FE71-8A8DB4BD5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11813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79504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33" userDrawn="1">
          <p15:clr>
            <a:srgbClr val="FBAE40"/>
          </p15:clr>
        </p15:guide>
        <p15:guide id="2" pos="25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BF7D208-5BC4-9F7C-3060-4BBA614066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180" y="5456658"/>
            <a:ext cx="2026402" cy="110448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C1C435A-EB09-3B48-5DC5-84A57F9A0C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7" y="302879"/>
            <a:ext cx="1872116" cy="78597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E73E4D-6815-5AD7-6696-449E6F011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584" y="409837"/>
            <a:ext cx="9275429" cy="118481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600" b="1">
                <a:solidFill>
                  <a:srgbClr val="D75067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376541-FDDF-FF09-3408-9EC70B928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3230" y="1681163"/>
            <a:ext cx="558434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D7506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8A4CD0-6BE6-F0D7-247C-80BA3498C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3230" y="2505075"/>
            <a:ext cx="5584346" cy="368458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E8DB37-DCFB-96EA-CF5D-86C5FBDEB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611813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D7506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1E72A7C-1F36-B68C-6D9D-3C8EC597A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11813" cy="368458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65636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4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B33545-85AA-F4D9-7187-78FC1F5B10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180" y="5456658"/>
            <a:ext cx="2026402" cy="110448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FE9466A-258B-92E2-52BC-93DA109ABF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7" y="302879"/>
            <a:ext cx="1872116" cy="78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3837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413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187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2" r:id="rId4"/>
    <p:sldLayoutId id="2147483653" r:id="rId5"/>
    <p:sldLayoutId id="214748365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9" userDrawn="1">
          <p15:clr>
            <a:srgbClr val="F26B43"/>
          </p15:clr>
        </p15:guide>
        <p15:guide id="2" pos="1640" userDrawn="1">
          <p15:clr>
            <a:srgbClr val="F26B43"/>
          </p15:clr>
        </p15:guide>
        <p15:guide id="3" pos="1436" userDrawn="1">
          <p15:clr>
            <a:srgbClr val="F26B43"/>
          </p15:clr>
        </p15:guide>
        <p15:guide id="4" pos="257" userDrawn="1">
          <p15:clr>
            <a:srgbClr val="F26B43"/>
          </p15:clr>
        </p15:guide>
        <p15:guide id="5" pos="742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7560B-EC28-FD88-8BC4-3A57040682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756F18-6E80-F3D2-11BC-371E28ED5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04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A1D5EC-3A8C-2CAA-B03A-D6AC221A9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5276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Arial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</dc:creator>
  <cp:lastModifiedBy>IT</cp:lastModifiedBy>
  <cp:revision>20</cp:revision>
  <dcterms:created xsi:type="dcterms:W3CDTF">2025-03-06T15:43:42Z</dcterms:created>
  <dcterms:modified xsi:type="dcterms:W3CDTF">2026-04-20T10:21:09Z</dcterms:modified>
</cp:coreProperties>
</file>